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</p:sldMasterIdLst>
  <p:sldIdLst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0285413" cy="18288000"/>
  <p:notesSz cx="6858000" cy="9144000"/>
  <p:defaultTextStyle>
    <a:defPPr>
      <a:defRPr lang="en-US"/>
    </a:defPPr>
    <a:lvl1pPr marL="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09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6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4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1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660"/>
  </p:normalViewPr>
  <p:slideViewPr>
    <p:cSldViewPr snapToGrid="0">
      <p:cViewPr varScale="1">
        <p:scale>
          <a:sx n="30" d="100"/>
          <a:sy n="30" d="100"/>
        </p:scale>
        <p:origin x="220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1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3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4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3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4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26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4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53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59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21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7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63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85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0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63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63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58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97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15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4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1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20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59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46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872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2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9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1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8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6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7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531267" y="1329936"/>
            <a:ext cx="762476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干净小巧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只有</a:t>
            </a:r>
            <a:r>
              <a:rPr lang="en-US" altLang="zh-CN" sz="4400" dirty="0"/>
              <a:t>4m</a:t>
            </a:r>
            <a:r>
              <a:rPr lang="zh-CN" altLang="en-US" sz="4400" dirty="0"/>
              <a:t>大小</a:t>
            </a:r>
            <a:endParaRPr lang="en-US" altLang="zh-CN" sz="44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无广告，无注册，专注浏览</a:t>
            </a:r>
            <a:endParaRPr lang="en-US" altLang="zh-CN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572AE0-1410-D4B6-54A5-94359DEC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7" y="4953000"/>
            <a:ext cx="5979877" cy="1295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450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085874" y="1390168"/>
            <a:ext cx="8407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Night Mode &amp;</a:t>
            </a:r>
          </a:p>
          <a:p>
            <a:r>
              <a:rPr lang="en-US" altLang="zh-CN" sz="8000" dirty="0"/>
              <a:t>    Powerful ShareTo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8" y="4904837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463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D68DE8-6CB6-3517-4FBB-82BE24D6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04" y="4744018"/>
            <a:ext cx="8100000" cy="12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9587EC-2446-83C8-98FD-6E80EFDEB97C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10690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B50A4-18F8-BB55-EB2F-7FD70F3E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00" y="4792288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471" y="15848285"/>
            <a:ext cx="673190" cy="673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9833C74-3FCC-50C6-7B03-FE9B3A2D7E42}"/>
              </a:ext>
            </a:extLst>
          </p:cNvPr>
          <p:cNvCxnSpPr>
            <a:cxnSpLocks/>
          </p:cNvCxnSpPr>
          <p:nvPr/>
        </p:nvCxnSpPr>
        <p:spPr>
          <a:xfrm flipH="1">
            <a:off x="6087946" y="15950975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A5DA73E2-452E-1034-FE4E-1AD541FB081D}"/>
              </a:ext>
            </a:extLst>
          </p:cNvPr>
          <p:cNvSpPr/>
          <p:nvPr/>
        </p:nvSpPr>
        <p:spPr>
          <a:xfrm>
            <a:off x="404047" y="13141239"/>
            <a:ext cx="3124970" cy="1478233"/>
          </a:xfrm>
          <a:prstGeom prst="borderCallout2">
            <a:avLst>
              <a:gd name="adj1" fmla="val 76737"/>
              <a:gd name="adj2" fmla="val 100215"/>
              <a:gd name="adj3" fmla="val 123644"/>
              <a:gd name="adj4" fmla="val 121567"/>
              <a:gd name="adj5" fmla="val 185755"/>
              <a:gd name="adj6" fmla="val 17985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227244FF-4B4A-80F0-7AC5-CC8326282C69}"/>
              </a:ext>
            </a:extLst>
          </p:cNvPr>
          <p:cNvSpPr/>
          <p:nvPr/>
        </p:nvSpPr>
        <p:spPr>
          <a:xfrm>
            <a:off x="6223898" y="10580919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8890"/>
              <a:gd name="adj4" fmla="val 60579"/>
              <a:gd name="adj5" fmla="val 236423"/>
              <a:gd name="adj6" fmla="val 22650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7819DE-354E-6BAA-F326-F2EA638EF950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</p:spTree>
    <p:extLst>
      <p:ext uri="{BB962C8B-B14F-4D97-AF65-F5344CB8AC3E}">
        <p14:creationId xmlns:p14="http://schemas.microsoft.com/office/powerpoint/2010/main" val="3565691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CE891C3-29F9-4638-9B24-24746F2E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01" y="4818208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A524E6AA-ECAF-8CE2-CF3D-F19B3B8461BB}"/>
              </a:ext>
            </a:extLst>
          </p:cNvPr>
          <p:cNvSpPr/>
          <p:nvPr/>
        </p:nvSpPr>
        <p:spPr>
          <a:xfrm>
            <a:off x="7139756" y="11699322"/>
            <a:ext cx="2916184" cy="1380144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87972A85-15FD-4B90-EC95-AF9F1387AE7F}"/>
              </a:ext>
            </a:extLst>
          </p:cNvPr>
          <p:cNvSpPr/>
          <p:nvPr/>
        </p:nvSpPr>
        <p:spPr>
          <a:xfrm>
            <a:off x="4558084" y="7943502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456207"/>
              <a:gd name="adj6" fmla="val 2786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F498C4D7-A50C-58EE-7A9F-954A50C6B3D9}"/>
              </a:ext>
            </a:extLst>
          </p:cNvPr>
          <p:cNvSpPr/>
          <p:nvPr/>
        </p:nvSpPr>
        <p:spPr>
          <a:xfrm>
            <a:off x="4223568" y="7364472"/>
            <a:ext cx="3659785" cy="1097111"/>
          </a:xfrm>
          <a:prstGeom prst="borderCallout2">
            <a:avLst>
              <a:gd name="adj1" fmla="val 75086"/>
              <a:gd name="adj2" fmla="val 42"/>
              <a:gd name="adj3" fmla="val 104861"/>
              <a:gd name="adj4" fmla="val -11562"/>
              <a:gd name="adj5" fmla="val 107883"/>
              <a:gd name="adj6" fmla="val -377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F9322B-D767-4E8B-426F-4473EE0FCAB9}"/>
              </a:ext>
            </a:extLst>
          </p:cNvPr>
          <p:cNvSpPr txBox="1"/>
          <p:nvPr/>
        </p:nvSpPr>
        <p:spPr>
          <a:xfrm>
            <a:off x="1185401" y="1378137"/>
            <a:ext cx="7710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2090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02EAB7-EF62-C53F-2C55-9A9F2717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4832646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F29E9C8-392A-0B9A-4641-C0EBE7545029}"/>
              </a:ext>
            </a:extLst>
          </p:cNvPr>
          <p:cNvSpPr txBox="1"/>
          <p:nvPr/>
        </p:nvSpPr>
        <p:spPr>
          <a:xfrm>
            <a:off x="1134000" y="1281884"/>
            <a:ext cx="8098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366483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07AFE9-28EB-0D42-E024-9B94A775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31" y="4406337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33C61A-C533-0B90-0B11-9BE23FD0C0B1}"/>
              </a:ext>
            </a:extLst>
          </p:cNvPr>
          <p:cNvSpPr txBox="1"/>
          <p:nvPr/>
        </p:nvSpPr>
        <p:spPr>
          <a:xfrm>
            <a:off x="1093331" y="1438294"/>
            <a:ext cx="840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Powerful ShareTo</a:t>
            </a:r>
          </a:p>
        </p:txBody>
      </p:sp>
    </p:spTree>
    <p:extLst>
      <p:ext uri="{BB962C8B-B14F-4D97-AF65-F5344CB8AC3E}">
        <p14:creationId xmlns:p14="http://schemas.microsoft.com/office/powerpoint/2010/main" val="120698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59997-3370-F168-EEF1-01D0AB83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4637735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D699C7-F7A8-DA2A-D031-CBCB684896CC}"/>
              </a:ext>
            </a:extLst>
          </p:cNvPr>
          <p:cNvSpPr txBox="1"/>
          <p:nvPr/>
        </p:nvSpPr>
        <p:spPr>
          <a:xfrm>
            <a:off x="1134225" y="1173525"/>
            <a:ext cx="874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Ad-free, pure browsing</a:t>
            </a:r>
          </a:p>
        </p:txBody>
      </p:sp>
    </p:spTree>
    <p:extLst>
      <p:ext uri="{BB962C8B-B14F-4D97-AF65-F5344CB8AC3E}">
        <p14:creationId xmlns:p14="http://schemas.microsoft.com/office/powerpoint/2010/main" val="147500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DE5E3F-0296-57FA-0CB7-05674C842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31" y="4744162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30" y="14988148"/>
            <a:ext cx="673190" cy="673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71AB925-3956-FBB0-B195-8583118E70B8}"/>
              </a:ext>
            </a:extLst>
          </p:cNvPr>
          <p:cNvCxnSpPr>
            <a:cxnSpLocks/>
          </p:cNvCxnSpPr>
          <p:nvPr/>
        </p:nvCxnSpPr>
        <p:spPr>
          <a:xfrm flipH="1">
            <a:off x="5301623" y="15107279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30EC2A29-4104-55B9-AB97-B5D8CB820534}"/>
              </a:ext>
            </a:extLst>
          </p:cNvPr>
          <p:cNvSpPr/>
          <p:nvPr/>
        </p:nvSpPr>
        <p:spPr>
          <a:xfrm>
            <a:off x="477142" y="13304540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6067"/>
              <a:gd name="adj6" fmla="val 1528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B942CFBA-F0E2-FB01-8A5D-394C12FCD982}"/>
              </a:ext>
            </a:extLst>
          </p:cNvPr>
          <p:cNvSpPr/>
          <p:nvPr/>
        </p:nvSpPr>
        <p:spPr>
          <a:xfrm>
            <a:off x="6211630" y="10061314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225736"/>
              <a:gd name="adj6" fmla="val -470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61D707-6EA8-C0DD-0B2D-C36DD3D40656}"/>
              </a:ext>
            </a:extLst>
          </p:cNvPr>
          <p:cNvSpPr txBox="1"/>
          <p:nvPr/>
        </p:nvSpPr>
        <p:spPr>
          <a:xfrm>
            <a:off x="1134000" y="1173600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</p:spTree>
    <p:extLst>
      <p:ext uri="{BB962C8B-B14F-4D97-AF65-F5344CB8AC3E}">
        <p14:creationId xmlns:p14="http://schemas.microsoft.com/office/powerpoint/2010/main" val="2358240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4B163-14ED-B363-6877-7451A07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01" y="4312811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D17B7F2D-0E0E-912C-162B-387851E22318}"/>
              </a:ext>
            </a:extLst>
          </p:cNvPr>
          <p:cNvSpPr/>
          <p:nvPr/>
        </p:nvSpPr>
        <p:spPr>
          <a:xfrm>
            <a:off x="7086856" y="11175896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59902"/>
              <a:gd name="adj6" fmla="val 3450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6974A535-EA1D-00FE-36D8-28C9611FB1D2}"/>
              </a:ext>
            </a:extLst>
          </p:cNvPr>
          <p:cNvSpPr/>
          <p:nvPr/>
        </p:nvSpPr>
        <p:spPr>
          <a:xfrm>
            <a:off x="5164941" y="7361198"/>
            <a:ext cx="2581672" cy="518080"/>
          </a:xfrm>
          <a:prstGeom prst="borderCallout2">
            <a:avLst>
              <a:gd name="adj1" fmla="val 97800"/>
              <a:gd name="adj2" fmla="val 87678"/>
              <a:gd name="adj3" fmla="val 255568"/>
              <a:gd name="adj4" fmla="val 86170"/>
              <a:gd name="adj5" fmla="val 1000321"/>
              <a:gd name="adj6" fmla="val -544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12" name="标注: 弯曲线形 11">
            <a:extLst>
              <a:ext uri="{FF2B5EF4-FFF2-40B4-BE49-F238E27FC236}">
                <a16:creationId xmlns:a16="http://schemas.microsoft.com/office/drawing/2014/main" id="{8AF7A87E-5AC7-2BBD-17E9-978075D12EF8}"/>
              </a:ext>
            </a:extLst>
          </p:cNvPr>
          <p:cNvSpPr/>
          <p:nvPr/>
        </p:nvSpPr>
        <p:spPr>
          <a:xfrm>
            <a:off x="4830425" y="6782168"/>
            <a:ext cx="3659785" cy="1097111"/>
          </a:xfrm>
          <a:prstGeom prst="borderCallout2">
            <a:avLst>
              <a:gd name="adj1" fmla="val 48394"/>
              <a:gd name="adj2" fmla="val 201"/>
              <a:gd name="adj3" fmla="val 57092"/>
              <a:gd name="adj4" fmla="val -20203"/>
              <a:gd name="adj5" fmla="val -18038"/>
              <a:gd name="adj6" fmla="val -72848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6CEABB-D0FB-9CEB-58D8-E7929948CA2E}"/>
              </a:ext>
            </a:extLst>
          </p:cNvPr>
          <p:cNvSpPr txBox="1"/>
          <p:nvPr/>
        </p:nvSpPr>
        <p:spPr>
          <a:xfrm>
            <a:off x="1132501" y="1173600"/>
            <a:ext cx="8151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6193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A73D05-4DFD-0E17-6DE6-899F0F5B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4319964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D65C67-EA4C-EF06-40DF-4EF29EFFDA6C}"/>
              </a:ext>
            </a:extLst>
          </p:cNvPr>
          <p:cNvSpPr txBox="1"/>
          <p:nvPr/>
        </p:nvSpPr>
        <p:spPr>
          <a:xfrm>
            <a:off x="1134000" y="1173600"/>
            <a:ext cx="874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2438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932957"/>
            <a:ext cx="5980617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258941" y="14383016"/>
            <a:ext cx="618525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69" y="14297683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478125" y="1221267"/>
            <a:ext cx="81516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最少手指移动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网页自动滚动，可调速</a:t>
            </a:r>
            <a:endParaRPr lang="en-US" altLang="zh-CN" sz="44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最简操作，最少手指移动</a:t>
            </a:r>
            <a:endParaRPr lang="en-US" altLang="zh-CN" sz="4400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16034" y="12904783"/>
            <a:ext cx="3124970" cy="1478233"/>
          </a:xfrm>
          <a:prstGeom prst="borderCallout2">
            <a:avLst>
              <a:gd name="adj1" fmla="val 36971"/>
              <a:gd name="adj2" fmla="val 100685"/>
              <a:gd name="adj3" fmla="val 78435"/>
              <a:gd name="adj4" fmla="val 118504"/>
              <a:gd name="adj5" fmla="val 99867"/>
              <a:gd name="adj6" fmla="val 15003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轻触按钮并向上下左右划出按钮边界，触发网页的上下左右翻屏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254311" y="10019957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浮动按钮：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单击： </a:t>
            </a:r>
            <a:r>
              <a:rPr lang="zh-CN" altLang="en-US" sz="2400" dirty="0">
                <a:solidFill>
                  <a:srgbClr val="C00000"/>
                </a:solidFill>
              </a:rPr>
              <a:t>向上滚动半屏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双击：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自动滚动网页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长按：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拖动移动按钮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i="1" dirty="0">
                <a:solidFill>
                  <a:srgbClr val="C00000"/>
                </a:solidFill>
              </a:rPr>
              <a:t>划动：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上下左右翻屏</a:t>
            </a: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3874BBFB-57D6-300E-0513-CEBDD9CE7BA8}"/>
              </a:ext>
            </a:extLst>
          </p:cNvPr>
          <p:cNvSpPr/>
          <p:nvPr/>
        </p:nvSpPr>
        <p:spPr>
          <a:xfrm>
            <a:off x="6898637" y="15197388"/>
            <a:ext cx="2731138" cy="863143"/>
          </a:xfrm>
          <a:prstGeom prst="borderCallout2">
            <a:avLst>
              <a:gd name="adj1" fmla="val 1697"/>
              <a:gd name="adj2" fmla="val 84762"/>
              <a:gd name="adj3" fmla="val -70146"/>
              <a:gd name="adj4" fmla="val 60608"/>
              <a:gd name="adj5" fmla="val -112972"/>
              <a:gd name="adj6" fmla="val 29825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自动滚动时可调速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负值反向滚动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8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509278-CEAC-3015-71C4-6825D34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6" y="4018722"/>
            <a:ext cx="8098750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0B81362-5FE0-75E5-C230-E17DEDB2B2AB}"/>
              </a:ext>
            </a:extLst>
          </p:cNvPr>
          <p:cNvSpPr txBox="1"/>
          <p:nvPr/>
        </p:nvSpPr>
        <p:spPr>
          <a:xfrm>
            <a:off x="1134000" y="1173600"/>
            <a:ext cx="8407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Powerful ShareTo</a:t>
            </a:r>
          </a:p>
        </p:txBody>
      </p:sp>
    </p:spTree>
    <p:extLst>
      <p:ext uri="{BB962C8B-B14F-4D97-AF65-F5344CB8AC3E}">
        <p14:creationId xmlns:p14="http://schemas.microsoft.com/office/powerpoint/2010/main" val="62826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99" y="4704358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650542" y="1465465"/>
            <a:ext cx="6843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隐藏书签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可以隐藏你的个人书签</a:t>
            </a:r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6886008" y="11137784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19556"/>
              <a:gd name="adj6" fmla="val 27564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隐藏书签显示时，快捷菜单项可改变显示属性</a:t>
            </a: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304336" y="7569532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3969820" y="6990502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9329"/>
              <a:gd name="adj6" fmla="val -604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双击书签标题栏显示隐藏的书签</a:t>
            </a:r>
          </a:p>
        </p:txBody>
      </p:sp>
    </p:spTree>
    <p:extLst>
      <p:ext uri="{BB962C8B-B14F-4D97-AF65-F5344CB8AC3E}">
        <p14:creationId xmlns:p14="http://schemas.microsoft.com/office/powerpoint/2010/main" val="12637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7" y="4783642"/>
            <a:ext cx="5979878" cy="1295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651359" y="1378137"/>
            <a:ext cx="6578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支持脚本注入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zh-CN" altLang="en-US" sz="4400" dirty="0"/>
              <a:t>支持油猴脚本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55626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242285" y="1281885"/>
            <a:ext cx="84070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暗夜模式</a:t>
            </a: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</a:t>
            </a:r>
          </a:p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强大分享功能</a:t>
            </a:r>
            <a:endParaRPr lang="en-US" altLang="zh-CN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09" y="4880773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2156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675313" y="1209620"/>
            <a:ext cx="645770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Only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No ad, pure browsing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EF8DCE-8453-A992-F466-EF626720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7" y="4953000"/>
            <a:ext cx="5979877" cy="1295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139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7" y="4993115"/>
            <a:ext cx="5980617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258941" y="14443174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769" y="14357841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837472" y="1280415"/>
            <a:ext cx="68429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Finger Friendly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Webpage auto scroll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Least finger movement</a:t>
            </a: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434460" y="12640435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9504"/>
              <a:gd name="adj6" fmla="val 150262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254311" y="10080115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92BF5566-9DA4-9D06-049C-9AAF4E5A1136}"/>
              </a:ext>
            </a:extLst>
          </p:cNvPr>
          <p:cNvSpPr/>
          <p:nvPr/>
        </p:nvSpPr>
        <p:spPr>
          <a:xfrm>
            <a:off x="7619999" y="15145511"/>
            <a:ext cx="1844377" cy="797836"/>
          </a:xfrm>
          <a:prstGeom prst="borderCallout2">
            <a:avLst>
              <a:gd name="adj1" fmla="val -2057"/>
              <a:gd name="adj2" fmla="val 78739"/>
              <a:gd name="adj3" fmla="val -69079"/>
              <a:gd name="adj4" fmla="val 67117"/>
              <a:gd name="adj5" fmla="val -106134"/>
              <a:gd name="adj6" fmla="val 14698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Scroll speed adjustable</a:t>
            </a:r>
          </a:p>
        </p:txBody>
      </p:sp>
    </p:spTree>
    <p:extLst>
      <p:ext uri="{BB962C8B-B14F-4D97-AF65-F5344CB8AC3E}">
        <p14:creationId xmlns:p14="http://schemas.microsoft.com/office/powerpoint/2010/main" val="43546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45" y="4800610"/>
            <a:ext cx="5980615" cy="129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365556" y="1349214"/>
            <a:ext cx="7554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Hide Bookmarks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Hide your private bookmarks</a:t>
            </a:r>
            <a:endParaRPr lang="zh-CN" altLang="en-US" sz="4400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7018354" y="11234036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436682" y="7665784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4102166" y="7086754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9329"/>
              <a:gd name="adj6" fmla="val -6040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3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67" y="4950203"/>
            <a:ext cx="5979878" cy="12956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278380" y="1474389"/>
            <a:ext cx="8022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/>
              <a:t>Inject Javascript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400" dirty="0"/>
              <a:t>Support TamperMonkey  scripts</a:t>
            </a:r>
          </a:p>
        </p:txBody>
      </p:sp>
    </p:spTree>
    <p:extLst>
      <p:ext uri="{BB962C8B-B14F-4D97-AF65-F5344CB8AC3E}">
        <p14:creationId xmlns:p14="http://schemas.microsoft.com/office/powerpoint/2010/main" val="21244934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771</TotalTime>
  <Words>389</Words>
  <Application>Microsoft Office PowerPoint</Application>
  <PresentationFormat>自定义</PresentationFormat>
  <Paragraphs>101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ken zhao</dc:creator>
  <cp:lastModifiedBy>ken zhao</cp:lastModifiedBy>
  <cp:revision>79</cp:revision>
  <dcterms:created xsi:type="dcterms:W3CDTF">2024-01-21T03:26:26Z</dcterms:created>
  <dcterms:modified xsi:type="dcterms:W3CDTF">2024-02-08T08:27:43Z</dcterms:modified>
</cp:coreProperties>
</file>